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1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12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13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74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69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551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20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1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3AAA0FC-AF95-454C-A4E6-937690C7EE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5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88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9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9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00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2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92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4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PE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CAN-PAMENTO</a:t>
            </a:r>
            <a:endParaRPr lang="es-PE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 smtClean="0"/>
              <a:t>RETO DE LA LECCIÓN 25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550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8057" y="1741517"/>
            <a:ext cx="3549121" cy="1371600"/>
          </a:xfrm>
        </p:spPr>
        <p:txBody>
          <a:bodyPr>
            <a:normAutofit/>
          </a:bodyPr>
          <a:lstStyle/>
          <a:p>
            <a:pPr algn="ctr"/>
            <a:r>
              <a:rPr lang="es-PE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Galería de fotos </a:t>
            </a:r>
            <a:endParaRPr lang="es-PE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492417" y="3108961"/>
            <a:ext cx="3200400" cy="1797385"/>
          </a:xfrm>
        </p:spPr>
        <p:txBody>
          <a:bodyPr>
            <a:normAutofit/>
          </a:bodyPr>
          <a:lstStyle/>
          <a:p>
            <a:pPr algn="ctr"/>
            <a:r>
              <a:rPr lang="es-PE" sz="2400" dirty="0" smtClean="0"/>
              <a:t>Fotos de los clientes satisfechos.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77813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Contáctanos</a:t>
            </a:r>
            <a:endParaRPr lang="es-PE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658672" y="3034145"/>
            <a:ext cx="3200400" cy="2128058"/>
          </a:xfrm>
        </p:spPr>
        <p:txBody>
          <a:bodyPr>
            <a:normAutofit/>
          </a:bodyPr>
          <a:lstStyle/>
          <a:p>
            <a:pPr algn="ctr"/>
            <a:r>
              <a:rPr lang="es-PE" sz="2000" dirty="0" smtClean="0"/>
              <a:t>Sección donde el usuario podrá llenar un formulario para contactar con el cliente.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16739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74479" y="5237018"/>
            <a:ext cx="3549121" cy="1371600"/>
          </a:xfrm>
        </p:spPr>
        <p:txBody>
          <a:bodyPr>
            <a:normAutofit/>
          </a:bodyPr>
          <a:lstStyle/>
          <a:p>
            <a:r>
              <a:rPr lang="es-PE" sz="36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 Final </a:t>
            </a:r>
            <a:endParaRPr lang="es-PE" sz="36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20170426_14444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9354" y="361396"/>
            <a:ext cx="9279369" cy="4605457"/>
          </a:xfrm>
        </p:spPr>
      </p:pic>
    </p:spTree>
    <p:extLst>
      <p:ext uri="{BB962C8B-B14F-4D97-AF65-F5344CB8AC3E}">
        <p14:creationId xmlns:p14="http://schemas.microsoft.com/office/powerpoint/2010/main" val="261808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3808" y="2662084"/>
            <a:ext cx="10018713" cy="1752599"/>
          </a:xfrm>
        </p:spPr>
        <p:txBody>
          <a:bodyPr>
            <a:normAutofit/>
          </a:bodyPr>
          <a:lstStyle/>
          <a:p>
            <a:r>
              <a:rPr lang="es-PE" sz="48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GRACIAS!!!</a:t>
            </a:r>
            <a:endParaRPr lang="es-PE" sz="48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14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92382" y="519545"/>
            <a:ext cx="10799618" cy="1425633"/>
          </a:xfrm>
        </p:spPr>
        <p:txBody>
          <a:bodyPr>
            <a:normAutofit/>
          </a:bodyPr>
          <a:lstStyle/>
          <a:p>
            <a:r>
              <a:rPr lang="es-PE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Concepto del proyecto: </a:t>
            </a:r>
            <a:r>
              <a:rPr lang="es-PE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CAN-PAMENTO</a:t>
            </a:r>
            <a:endParaRPr lang="es-P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31868" y="1654232"/>
            <a:ext cx="9320645" cy="32505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Cliente.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Requerimiento de cliente.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Descripción del proyecto.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Demo del proyecto.</a:t>
            </a:r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81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955964"/>
          </a:xfrm>
        </p:spPr>
        <p:txBody>
          <a:bodyPr/>
          <a:lstStyle/>
          <a:p>
            <a:r>
              <a:rPr lang="es-PE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CAN-PAMENTO</a:t>
            </a:r>
            <a:endParaRPr lang="es-PE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3862" y="1641766"/>
            <a:ext cx="10058400" cy="4975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Es una empresa dedicada a brindar hospedaje a  perros cuyos amos están trabajando o de viaje y no cuentan con alguien para su cuidado, además de brindar servicios de </a:t>
            </a:r>
            <a:r>
              <a:rPr lang="es-P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grooming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, adiestramiento y moda canina.</a:t>
            </a:r>
          </a:p>
          <a:p>
            <a:pPr marL="0" indent="0">
              <a:buNone/>
            </a:pP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Es una empresa con dos años en el rubro del cuidado de las mascotitas caninas y desea promocionar sus nuevos servicios.</a:t>
            </a:r>
          </a:p>
          <a:p>
            <a:pPr marL="0" indent="0">
              <a:buNone/>
            </a:pPr>
            <a:endParaRPr lang="es-PE" dirty="0" smtClean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546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184564"/>
          </a:xfrm>
        </p:spPr>
        <p:txBody>
          <a:bodyPr>
            <a:normAutofit/>
          </a:bodyPr>
          <a:lstStyle/>
          <a:p>
            <a:r>
              <a:rPr lang="es-PE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REQUERIMIENTOS DEL </a:t>
            </a:r>
            <a:r>
              <a:rPr lang="es-PE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71347" y="1870365"/>
            <a:ext cx="10091162" cy="47174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Una sección principal con una foto de portada dónde al pasar el cursor sobre el ícono de “</a:t>
            </a:r>
            <a:r>
              <a:rPr lang="es-P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” aparezca un video.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El menú de tipo hamburguesa.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Una sección donde se describa la empresa, su misión y visión.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Una sección donde se muestren los servicios ofrecidos con una animación divertida.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Una galería de fotos con efecto para que sea llamativo para el usuario.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Una sección para que el usuario pueda contactar con el cliente, donde deberá ingresar su nombre , correo, asunto y un comentario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043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28400" y="1816486"/>
            <a:ext cx="8574622" cy="2616199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DESCRIPCIÓN DEL </a:t>
            </a:r>
            <a:r>
              <a:rPr lang="es-PE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  <a:r>
              <a:rPr lang="es-PE" dirty="0"/>
              <a:t/>
            </a:r>
            <a:br>
              <a:rPr lang="es-PE" dirty="0"/>
            </a:br>
            <a:endParaRPr lang="es-P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5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4516" y="1483370"/>
            <a:ext cx="3549121" cy="1974273"/>
          </a:xfrm>
        </p:spPr>
        <p:txBody>
          <a:bodyPr>
            <a:normAutofit fontScale="90000"/>
          </a:bodyPr>
          <a:lstStyle/>
          <a:p>
            <a:r>
              <a:rPr lang="es-PE" sz="44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Portada </a:t>
            </a:r>
            <a:r>
              <a:rPr lang="es-PE" sz="44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  <a:r>
              <a:rPr lang="es-PE" sz="4400" dirty="0"/>
              <a:t/>
            </a:r>
            <a:br>
              <a:rPr lang="es-PE" sz="4400" dirty="0"/>
            </a:br>
            <a:endParaRPr lang="es-PE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598876" y="2885209"/>
            <a:ext cx="3200400" cy="1688176"/>
          </a:xfrm>
        </p:spPr>
        <p:txBody>
          <a:bodyPr/>
          <a:lstStyle/>
          <a:p>
            <a:pPr algn="ctr"/>
            <a:r>
              <a:rPr lang="es-PE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Sección principal con la imagen de fondo y el menú tipo hamburguesa</a:t>
            </a:r>
            <a:r>
              <a:rPr lang="es-PE" dirty="0" smtClean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053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Menú tipo Hamburguesa</a:t>
            </a:r>
            <a:endParaRPr lang="es-PE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484312" y="3220621"/>
            <a:ext cx="3374760" cy="1773008"/>
          </a:xfrm>
        </p:spPr>
        <p:txBody>
          <a:bodyPr>
            <a:normAutofit/>
          </a:bodyPr>
          <a:lstStyle/>
          <a:p>
            <a:pPr algn="ctr"/>
            <a:r>
              <a:rPr lang="es-P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 barra de navegación está dentro del menú hamburguesa.</a:t>
            </a:r>
            <a:endParaRPr 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61381" y="1550193"/>
            <a:ext cx="3549121" cy="1371600"/>
          </a:xfrm>
        </p:spPr>
        <p:txBody>
          <a:bodyPr>
            <a:normAutofit/>
          </a:bodyPr>
          <a:lstStyle/>
          <a:p>
            <a:pPr algn="ctr"/>
            <a:r>
              <a:rPr lang="es-PE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Misión y Visión</a:t>
            </a:r>
            <a:endParaRPr lang="es-PE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35" y="893619"/>
            <a:ext cx="4281055" cy="2388610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61381" y="2921793"/>
            <a:ext cx="3549121" cy="2022980"/>
          </a:xfrm>
        </p:spPr>
        <p:txBody>
          <a:bodyPr>
            <a:normAutofit/>
          </a:bodyPr>
          <a:lstStyle/>
          <a:p>
            <a:pPr algn="ctr"/>
            <a:r>
              <a:rPr lang="es-P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Sección donde se describe a can-</a:t>
            </a:r>
            <a:r>
              <a:rPr lang="es-PE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pamento</a:t>
            </a:r>
            <a:r>
              <a:rPr lang="es-P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su misión y su visión.</a:t>
            </a:r>
            <a:endParaRPr lang="es-P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34" y="3740726"/>
            <a:ext cx="4281055" cy="24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9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6910" y="2036618"/>
            <a:ext cx="3786524" cy="935182"/>
          </a:xfrm>
        </p:spPr>
        <p:txBody>
          <a:bodyPr>
            <a:noAutofit/>
          </a:bodyPr>
          <a:lstStyle/>
          <a:p>
            <a:pPr algn="ctr"/>
            <a:r>
              <a:rPr lang="es-PE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PE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3200" b="1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Servicios</a:t>
            </a:r>
            <a:endParaRPr lang="es-PE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483370"/>
            <a:ext cx="6240462" cy="3510259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477626" y="2971800"/>
            <a:ext cx="3325091" cy="1857893"/>
          </a:xfrm>
        </p:spPr>
        <p:txBody>
          <a:bodyPr>
            <a:normAutofit/>
          </a:bodyPr>
          <a:lstStyle/>
          <a:p>
            <a:pPr algn="ctr"/>
            <a:r>
              <a:rPr lang="es-P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Descripción de los servicios de can-</a:t>
            </a:r>
            <a:r>
              <a:rPr lang="es-PE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pamento</a:t>
            </a:r>
            <a:r>
              <a:rPr lang="es-P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con una divertida animación.</a:t>
            </a:r>
            <a:endParaRPr lang="es-P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13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211</TotalTime>
  <Words>269</Words>
  <Application>Microsoft Office PowerPoint</Application>
  <PresentationFormat>Panorámica</PresentationFormat>
  <Paragraphs>34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</vt:lpstr>
      <vt:lpstr>Parallax</vt:lpstr>
      <vt:lpstr>CAN-PAMENTO</vt:lpstr>
      <vt:lpstr>Concepto del proyecto: CAN-PAMENTO</vt:lpstr>
      <vt:lpstr>CAN-PAMENTO</vt:lpstr>
      <vt:lpstr>REQUERIMIENTOS DEL CLIENTE</vt:lpstr>
      <vt:lpstr>DESCRIPCIÓN DEL PROYECTO </vt:lpstr>
      <vt:lpstr>Portada Principal </vt:lpstr>
      <vt:lpstr>Menú tipo Hamburguesa</vt:lpstr>
      <vt:lpstr>Misión y Visión</vt:lpstr>
      <vt:lpstr> Servicios</vt:lpstr>
      <vt:lpstr>Galería de fotos </vt:lpstr>
      <vt:lpstr>Contáctanos</vt:lpstr>
      <vt:lpstr>Demo Final </vt:lpstr>
      <vt:lpstr>GRACIAS!!!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X</dc:title>
  <dc:creator>LABORATORIA 0017le</dc:creator>
  <cp:lastModifiedBy>LABORATORIA 0092</cp:lastModifiedBy>
  <cp:revision>17</cp:revision>
  <dcterms:created xsi:type="dcterms:W3CDTF">2017-04-26T16:34:47Z</dcterms:created>
  <dcterms:modified xsi:type="dcterms:W3CDTF">2017-04-26T20:30:30Z</dcterms:modified>
</cp:coreProperties>
</file>